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5" r:id="rId5"/>
    <p:sldId id="264" r:id="rId6"/>
    <p:sldId id="263" r:id="rId7"/>
    <p:sldId id="266" r:id="rId8"/>
    <p:sldId id="267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CE474-14AA-4C63-9890-36D76CDBA2AC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45C1B-F589-480F-A59B-CD1F66283C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802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45C1B-F589-480F-A59B-CD1F66283CE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677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EC58E-5FB7-4697-A476-2B99E1DF4DD5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ABF05-4165-473B-B617-AA4F5F58C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2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EC58E-5FB7-4697-A476-2B99E1DF4DD5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ABF05-4165-473B-B617-AA4F5F58C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018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EC58E-5FB7-4697-A476-2B99E1DF4DD5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ABF05-4165-473B-B617-AA4F5F58C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20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EC58E-5FB7-4697-A476-2B99E1DF4DD5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ABF05-4165-473B-B617-AA4F5F58C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648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EC58E-5FB7-4697-A476-2B99E1DF4DD5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ABF05-4165-473B-B617-AA4F5F58C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60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EC58E-5FB7-4697-A476-2B99E1DF4DD5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ABF05-4165-473B-B617-AA4F5F58C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864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EC58E-5FB7-4697-A476-2B99E1DF4DD5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ABF05-4165-473B-B617-AA4F5F58C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28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EC58E-5FB7-4697-A476-2B99E1DF4DD5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ABF05-4165-473B-B617-AA4F5F58C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115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EC58E-5FB7-4697-A476-2B99E1DF4DD5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ABF05-4165-473B-B617-AA4F5F58C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536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EC58E-5FB7-4697-A476-2B99E1DF4DD5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ABF05-4165-473B-B617-AA4F5F58C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163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EC58E-5FB7-4697-A476-2B99E1DF4DD5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ABF05-4165-473B-B617-AA4F5F58C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396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EC58E-5FB7-4697-A476-2B99E1DF4DD5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ABF05-4165-473B-B617-AA4F5F58C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948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38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0423" y="1190019"/>
            <a:ext cx="9144000" cy="2387600"/>
          </a:xfrm>
        </p:spPr>
        <p:txBody>
          <a:bodyPr/>
          <a:lstStyle/>
          <a:p>
            <a:pPr algn="l"/>
            <a:r>
              <a:rPr lang="kk-KZ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Название доклада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6123" y="3599783"/>
            <a:ext cx="9144000" cy="1655762"/>
          </a:xfrm>
        </p:spPr>
        <p:txBody>
          <a:bodyPr/>
          <a:lstStyle/>
          <a:p>
            <a:r>
              <a:rPr lang="kk-KZ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Данные докладчика; ФИО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, место работы (учебы)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61995" y="74364"/>
            <a:ext cx="53237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III </a:t>
            </a:r>
            <a:r>
              <a:rPr lang="kk-KZ" sz="16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Ұлттық Респираторлық Медицина </a:t>
            </a:r>
            <a:r>
              <a:rPr lang="kk-KZ" sz="16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Конгресі</a:t>
            </a:r>
          </a:p>
          <a:p>
            <a:pPr algn="ctr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III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Национальный Конгресс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респираторной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медицины</a:t>
            </a:r>
            <a:endParaRPr lang="en-US" sz="1600" b="1" dirty="0" smtClean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III National Congress of respiratory medicine 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56588" y="6352072"/>
            <a:ext cx="3012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Астана, 5-7 желто</a:t>
            </a:r>
            <a:r>
              <a:rPr lang="kk-KZ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қсан,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2024 ж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789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0032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319454" y="918481"/>
            <a:ext cx="9829800" cy="10845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АКТУАЛЬНОСТЬ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61995" y="74364"/>
            <a:ext cx="53237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III </a:t>
            </a:r>
            <a:r>
              <a:rPr lang="kk-KZ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Ұлттық Респираторлық Медицина </a:t>
            </a:r>
            <a:r>
              <a:rPr lang="kk-KZ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Конгресі</a:t>
            </a:r>
          </a:p>
          <a:p>
            <a:pPr algn="ctr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III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Национальный Конгресс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респираторной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медицины</a:t>
            </a:r>
            <a:endParaRPr lang="en-US" sz="1400" b="1" dirty="0" smtClean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III National Congress of respiratory medicine 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574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364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469" y="637686"/>
            <a:ext cx="10515600" cy="1325563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ДИЗАЙН ИССЛЕДОВАНИЯ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61995" y="74364"/>
            <a:ext cx="53237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III </a:t>
            </a:r>
            <a:r>
              <a:rPr lang="kk-KZ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Ұлттық Респираторлық Медицина </a:t>
            </a:r>
            <a:r>
              <a:rPr lang="kk-KZ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Конгресі</a:t>
            </a:r>
          </a:p>
          <a:p>
            <a:pPr algn="ctr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III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Национальный Конгресс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респираторной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медицины</a:t>
            </a:r>
            <a:endParaRPr lang="en-US" sz="1400" b="1" dirty="0" smtClean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III National Congress of respiratory medicine 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509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364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377" y="716817"/>
            <a:ext cx="10515600" cy="1325563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МАТЕРИАЛЫ И МЕТОДЫ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61995" y="74364"/>
            <a:ext cx="53237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III </a:t>
            </a:r>
            <a:r>
              <a:rPr lang="kk-KZ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Ұлттық Респираторлық Медицина </a:t>
            </a:r>
            <a:r>
              <a:rPr lang="kk-KZ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Конгресі</a:t>
            </a:r>
          </a:p>
          <a:p>
            <a:pPr algn="ctr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III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Национальный Конгресс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респираторной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медицины</a:t>
            </a:r>
            <a:endParaRPr lang="en-US" sz="1400" b="1" dirty="0" smtClean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III National Congress of respiratory medicine 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768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364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546" y="646479"/>
            <a:ext cx="10515600" cy="1325563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РЕЗУЛЬТАТЫ ИССЛЕДОВАНИЯ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61995" y="74364"/>
            <a:ext cx="53237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III </a:t>
            </a:r>
            <a:r>
              <a:rPr lang="kk-KZ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Ұлттық Респираторлық Медицина </a:t>
            </a:r>
            <a:r>
              <a:rPr lang="kk-KZ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Конгресі</a:t>
            </a:r>
          </a:p>
          <a:p>
            <a:pPr algn="ctr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III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Национальный Конгресс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респираторной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медицины</a:t>
            </a:r>
            <a:endParaRPr lang="en-US" sz="1400" b="1" dirty="0" smtClean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III National Congress of respiratory medicine 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832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364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623" y="602517"/>
            <a:ext cx="10515600" cy="1325563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РЕЗУЛЬТАТЫ ИССЛЕДОВАНИЯ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61995" y="74364"/>
            <a:ext cx="53237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III </a:t>
            </a:r>
            <a:r>
              <a:rPr lang="kk-KZ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Ұлттық Респираторлық Медицина </a:t>
            </a:r>
            <a:r>
              <a:rPr lang="kk-KZ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Конгресі</a:t>
            </a:r>
          </a:p>
          <a:p>
            <a:pPr algn="ctr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III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Национальный Конгресс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респираторной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медицины</a:t>
            </a:r>
            <a:endParaRPr lang="en-US" sz="1400" b="1" dirty="0" smtClean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III National Congress of respiratory medicine 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650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364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ВЫВОДЫ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61995" y="74364"/>
            <a:ext cx="53237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III </a:t>
            </a:r>
            <a:r>
              <a:rPr lang="kk-KZ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Ұлттық Респираторлық Медицина </a:t>
            </a:r>
            <a:r>
              <a:rPr lang="kk-KZ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Конгресі</a:t>
            </a:r>
          </a:p>
          <a:p>
            <a:pPr algn="ctr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III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Национальный Конгресс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респираторной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медицины</a:t>
            </a:r>
            <a:endParaRPr lang="en-US" sz="1400" b="1" dirty="0" smtClean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III National Congress of respiratory medicine 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312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364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608" y="681648"/>
            <a:ext cx="10515600" cy="1325563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ПРАКТИЧЕСКИЕ РЕКОМЕНДАЦИИ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61995" y="74364"/>
            <a:ext cx="53237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III </a:t>
            </a:r>
            <a:r>
              <a:rPr lang="kk-KZ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Ұлттық Респираторлық Медицина </a:t>
            </a:r>
            <a:r>
              <a:rPr lang="kk-KZ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Конгресі</a:t>
            </a:r>
          </a:p>
          <a:p>
            <a:pPr algn="ctr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III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Национальный Конгресс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респираторной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медицины</a:t>
            </a:r>
            <a:endParaRPr lang="en-US" sz="1400" b="1" dirty="0" smtClean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III National Congress of respiratory medicine 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4874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162</Words>
  <Application>Microsoft Office PowerPoint</Application>
  <PresentationFormat>Широкоэкранный</PresentationFormat>
  <Paragraphs>35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Times New Roman</vt:lpstr>
      <vt:lpstr>Тема Office</vt:lpstr>
      <vt:lpstr>Название доклада</vt:lpstr>
      <vt:lpstr>Презентация PowerPoint</vt:lpstr>
      <vt:lpstr>ДИЗАЙН ИССЛЕДОВАНИЯ</vt:lpstr>
      <vt:lpstr>МАТЕРИАЛЫ И МЕТОДЫ</vt:lpstr>
      <vt:lpstr>РЕЗУЛЬТАТЫ ИССЛЕДОВАНИЯ</vt:lpstr>
      <vt:lpstr>РЕЗУЛЬТАТЫ ИССЛЕДОВАНИЯ</vt:lpstr>
      <vt:lpstr>ВЫВОДЫ</vt:lpstr>
      <vt:lpstr>ПРАКТИЧЕСКИЕ РЕКОМЕНДАЦИИ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Аминова Айжан Мухтаровна</dc:creator>
  <cp:lastModifiedBy>Аминова Айжан Мухтаровна</cp:lastModifiedBy>
  <cp:revision>11</cp:revision>
  <dcterms:created xsi:type="dcterms:W3CDTF">2024-11-11T11:51:49Z</dcterms:created>
  <dcterms:modified xsi:type="dcterms:W3CDTF">2024-11-12T11:35:24Z</dcterms:modified>
</cp:coreProperties>
</file>