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58" r:id="rId4"/>
    <p:sldId id="265" r:id="rId5"/>
    <p:sldId id="264" r:id="rId6"/>
    <p:sldId id="263" r:id="rId7"/>
    <p:sldId id="266" r:id="rId8"/>
    <p:sldId id="267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6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ACE474-14AA-4C63-9890-36D76CDBA2AC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545C1B-F589-480F-A59B-CD1F66283CE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578022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9545C1B-F589-480F-A59B-CD1F66283CE2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3467798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C58E-5FB7-4697-A476-2B99E1DF4DD5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ABF05-4165-473B-B617-AA4F5F58C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2253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C58E-5FB7-4697-A476-2B99E1DF4DD5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ABF05-4165-473B-B617-AA4F5F58C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0018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C58E-5FB7-4697-A476-2B99E1DF4DD5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ABF05-4165-473B-B617-AA4F5F58C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36205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C58E-5FB7-4697-A476-2B99E1DF4DD5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ABF05-4165-473B-B617-AA4F5F58C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364821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C58E-5FB7-4697-A476-2B99E1DF4DD5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ABF05-4165-473B-B617-AA4F5F58C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60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C58E-5FB7-4697-A476-2B99E1DF4DD5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ABF05-4165-473B-B617-AA4F5F58C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08647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C58E-5FB7-4697-A476-2B99E1DF4DD5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ABF05-4165-473B-B617-AA4F5F58C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02825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C58E-5FB7-4697-A476-2B99E1DF4DD5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ABF05-4165-473B-B617-AA4F5F58C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8115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C58E-5FB7-4697-A476-2B99E1DF4DD5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ABF05-4165-473B-B617-AA4F5F58C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995360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C58E-5FB7-4697-A476-2B99E1DF4DD5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ABF05-4165-473B-B617-AA4F5F58C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21638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BEC58E-5FB7-4697-A476-2B99E1DF4DD5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5ABF05-4165-473B-B617-AA4F5F58C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0396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BEC58E-5FB7-4697-A476-2B99E1DF4DD5}" type="datetimeFigureOut">
              <a:rPr lang="ru-RU" smtClean="0"/>
              <a:t>12.11.2024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5ABF05-4165-473B-B617-AA4F5F58CE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09489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Рисунок 7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389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40423" y="1190019"/>
            <a:ext cx="9144000" cy="2387600"/>
          </a:xfrm>
        </p:spPr>
        <p:txBody>
          <a:bodyPr/>
          <a:lstStyle/>
          <a:p>
            <a:pPr algn="l"/>
            <a:r>
              <a:rPr lang="kk-KZ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Название доклада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26123" y="3599783"/>
            <a:ext cx="9144000" cy="1655762"/>
          </a:xfrm>
        </p:spPr>
        <p:txBody>
          <a:bodyPr/>
          <a:lstStyle/>
          <a:p>
            <a:r>
              <a:rPr lang="kk-KZ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Данные докладчика; ФИО</a:t>
            </a:r>
            <a:r>
              <a:rPr lang="ru-RU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, место работы (учебы)</a:t>
            </a:r>
            <a:endParaRPr lang="ru-RU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661995" y="74364"/>
            <a:ext cx="5323743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</a:t>
            </a:r>
            <a:r>
              <a:rPr lang="kk-KZ" sz="16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Ұлттық Респираторлық Медицина </a:t>
            </a:r>
            <a:r>
              <a:rPr lang="kk-KZ" sz="16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Конгресі</a:t>
            </a:r>
          </a:p>
          <a:p>
            <a:pPr algn="ctr"/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Национальный Конгресс </a:t>
            </a:r>
            <a:r>
              <a:rPr lang="ru-RU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респираторной </a:t>
            </a:r>
            <a:r>
              <a:rPr lang="ru-RU" sz="16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медицины</a:t>
            </a:r>
            <a:endParaRPr lang="en-US" sz="1600" b="1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6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National Congress of respiratory medicine </a:t>
            </a:r>
            <a:endParaRPr lang="ru-RU" sz="16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4356588" y="6352072"/>
            <a:ext cx="30123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Астана, 5-7 желто</a:t>
            </a:r>
            <a:r>
              <a:rPr lang="kk-KZ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қсан,</a:t>
            </a:r>
            <a:r>
              <a:rPr lang="ru-RU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ea typeface="Calibri" panose="020F0502020204030204" pitchFamily="34" charset="0"/>
              </a:rPr>
              <a:t> 2024 ж</a:t>
            </a:r>
            <a:endParaRPr lang="ru-RU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547891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Рисунок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60032"/>
          </a:xfrm>
          <a:prstGeom prst="rect">
            <a:avLst/>
          </a:prstGeom>
        </p:spPr>
      </p:pic>
      <p:sp>
        <p:nvSpPr>
          <p:cNvPr id="8" name="Заголовок 1"/>
          <p:cNvSpPr txBox="1">
            <a:spLocks/>
          </p:cNvSpPr>
          <p:nvPr/>
        </p:nvSpPr>
        <p:spPr>
          <a:xfrm>
            <a:off x="319454" y="918481"/>
            <a:ext cx="9829800" cy="10845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k-KZ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АКТУАЛЬНОСТЬ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61995" y="74364"/>
            <a:ext cx="53237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</a:t>
            </a:r>
            <a:r>
              <a:rPr lang="kk-KZ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Ұлттық Респираторлық Медицина </a:t>
            </a:r>
            <a:r>
              <a:rPr lang="kk-KZ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Конгресі</a:t>
            </a:r>
          </a:p>
          <a:p>
            <a:pPr algn="ctr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Национальный Конгресс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респираторной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медицины</a:t>
            </a:r>
            <a:endParaRPr lang="en-US" sz="1400" b="1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National Congress of respiratory medicine 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357428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364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469" y="637686"/>
            <a:ext cx="10515600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ДИЗАЙН ИССЛЕДОВАНИЯ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61995" y="74364"/>
            <a:ext cx="53237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</a:t>
            </a:r>
            <a:r>
              <a:rPr lang="kk-KZ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Ұлттық Респираторлық Медицина </a:t>
            </a:r>
            <a:r>
              <a:rPr lang="kk-KZ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Конгресі</a:t>
            </a:r>
          </a:p>
          <a:p>
            <a:pPr algn="ctr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Национальный Конгресс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респираторной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медицины</a:t>
            </a:r>
            <a:endParaRPr lang="en-US" sz="1400" b="1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National Congress of respiratory medicine 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625099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364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07377" y="716817"/>
            <a:ext cx="10515600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МАТЕРИАЛЫ И МЕТОДЫ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61995" y="74364"/>
            <a:ext cx="53237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</a:t>
            </a:r>
            <a:r>
              <a:rPr lang="kk-KZ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Ұлттық Респираторлық Медицина </a:t>
            </a:r>
            <a:r>
              <a:rPr lang="kk-KZ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Конгресі</a:t>
            </a:r>
          </a:p>
          <a:p>
            <a:pPr algn="ctr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Национальный Конгресс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респираторной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медицины</a:t>
            </a:r>
            <a:endParaRPr lang="en-US" sz="1400" b="1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National Congress of respiratory medicine 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77689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364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2546" y="646479"/>
            <a:ext cx="10515600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РЕЗУЛЬТАТЫ ИССЛЕДОВАНИЯ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61995" y="74364"/>
            <a:ext cx="53237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</a:t>
            </a:r>
            <a:r>
              <a:rPr lang="kk-KZ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Ұлттық Респираторлық Медицина </a:t>
            </a:r>
            <a:r>
              <a:rPr lang="kk-KZ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Конгресі</a:t>
            </a:r>
          </a:p>
          <a:p>
            <a:pPr algn="ctr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Национальный Конгресс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респираторной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медицины</a:t>
            </a:r>
            <a:endParaRPr lang="en-US" sz="1400" b="1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National Congress of respiratory medicine 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88328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364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54623" y="602517"/>
            <a:ext cx="10515600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РЕЗУЛЬТАТЫ ИССЛЕДОВАНИЯ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61995" y="74364"/>
            <a:ext cx="53237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</a:t>
            </a:r>
            <a:r>
              <a:rPr lang="kk-KZ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Ұлттық Респираторлық Медицина </a:t>
            </a:r>
            <a:r>
              <a:rPr lang="kk-KZ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Конгресі</a:t>
            </a:r>
          </a:p>
          <a:p>
            <a:pPr algn="ctr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Национальный Конгресс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респираторной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медицины</a:t>
            </a:r>
            <a:endParaRPr lang="en-US" sz="1400" b="1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National Congress of respiratory medicine 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66500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0"/>
            <a:ext cx="1219364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ВЫВОДЫ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61995" y="74364"/>
            <a:ext cx="53237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</a:t>
            </a:r>
            <a:r>
              <a:rPr lang="kk-KZ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Ұлттық Респираторлық Медицина </a:t>
            </a:r>
            <a:r>
              <a:rPr lang="kk-KZ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Конгресі</a:t>
            </a:r>
          </a:p>
          <a:p>
            <a:pPr algn="ctr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Национальный Конгресс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респираторной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медицины</a:t>
            </a:r>
            <a:endParaRPr lang="en-US" sz="1400" b="1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National Congress of respiratory medicine 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03122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3643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608" y="681648"/>
            <a:ext cx="10515600" cy="1325563"/>
          </a:xfrm>
        </p:spPr>
        <p:txBody>
          <a:bodyPr/>
          <a:lstStyle/>
          <a:p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Arial Narrow" panose="020B0606020202030204" pitchFamily="34" charset="0"/>
              </a:rPr>
              <a:t>ПРАКТИЧЕСКИЕ РЕКОМЕНДАЦИИ</a:t>
            </a:r>
            <a:endParaRPr lang="ru-RU" b="1" dirty="0">
              <a:solidFill>
                <a:schemeClr val="accent2">
                  <a:lumMod val="50000"/>
                </a:schemeClr>
              </a:solidFill>
              <a:latin typeface="Arial Narrow" panose="020B060602020203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661995" y="74364"/>
            <a:ext cx="532374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</a:t>
            </a:r>
            <a:r>
              <a:rPr lang="kk-KZ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Ұлттық Респираторлық Медицина </a:t>
            </a:r>
            <a:r>
              <a:rPr lang="kk-KZ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Конгресі</a:t>
            </a:r>
          </a:p>
          <a:p>
            <a:pPr algn="ctr"/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Национальный Конгресс </a:t>
            </a:r>
            <a:r>
              <a:rPr lang="ru-RU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респираторной </a:t>
            </a:r>
            <a:r>
              <a:rPr lang="ru-RU" sz="1400" b="1" dirty="0" smtClean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медицины</a:t>
            </a:r>
            <a:endParaRPr lang="en-US" sz="1400" b="1" dirty="0" smtClean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  <a:p>
            <a:pPr algn="ctr"/>
            <a:r>
              <a:rPr lang="en-US" sz="1400" b="1" dirty="0">
                <a:solidFill>
                  <a:schemeClr val="accent5">
                    <a:lumMod val="50000"/>
                  </a:schemeClr>
                </a:solidFill>
                <a:latin typeface="Arial Narrow" panose="020B0606020202030204" pitchFamily="34" charset="0"/>
                <a:cs typeface="Times New Roman" panose="02020603050405020304" pitchFamily="18" charset="0"/>
              </a:rPr>
              <a:t>III National Congress of respiratory medicine </a:t>
            </a:r>
            <a:endParaRPr lang="ru-RU" sz="1400" b="1" dirty="0">
              <a:solidFill>
                <a:schemeClr val="accent5">
                  <a:lumMod val="50000"/>
                </a:schemeClr>
              </a:solidFill>
              <a:latin typeface="Arial Narrow" panose="020B0606020202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348747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354</TotalTime>
  <Words>162</Words>
  <Application>Microsoft Office PowerPoint</Application>
  <PresentationFormat>Широкоэкранный</PresentationFormat>
  <Paragraphs>35</Paragraphs>
  <Slides>8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4" baseType="lpstr">
      <vt:lpstr>Arial</vt:lpstr>
      <vt:lpstr>Arial Narrow</vt:lpstr>
      <vt:lpstr>Calibri</vt:lpstr>
      <vt:lpstr>Calibri Light</vt:lpstr>
      <vt:lpstr>Times New Roman</vt:lpstr>
      <vt:lpstr>Тема Office</vt:lpstr>
      <vt:lpstr>Название доклада</vt:lpstr>
      <vt:lpstr>Презентация PowerPoint</vt:lpstr>
      <vt:lpstr>ДИЗАЙН ИССЛЕДОВАНИЯ</vt:lpstr>
      <vt:lpstr>МАТЕРИАЛЫ И МЕТОДЫ</vt:lpstr>
      <vt:lpstr>РЕЗУЛЬТАТЫ ИССЛЕДОВАНИЯ</vt:lpstr>
      <vt:lpstr>РЕЗУЛЬТАТЫ ИССЛЕДОВАНИЯ</vt:lpstr>
      <vt:lpstr>ВЫВОДЫ</vt:lpstr>
      <vt:lpstr>ПРАКТИЧЕСКИЕ РЕКОМЕНДАЦИИ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Аминова Айжан Мухтаровна</dc:creator>
  <cp:lastModifiedBy>Аминова Айжан Мухтаровна</cp:lastModifiedBy>
  <cp:revision>11</cp:revision>
  <dcterms:created xsi:type="dcterms:W3CDTF">2024-11-11T11:51:49Z</dcterms:created>
  <dcterms:modified xsi:type="dcterms:W3CDTF">2024-11-12T11:35:24Z</dcterms:modified>
</cp:coreProperties>
</file>